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4"/>
            <a:ext cx="7740352" cy="59046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itchFamily="34" charset="0"/>
                <a:ea typeface="Source Sans Pro Light" pitchFamily="34" charset="0"/>
              </a:rPr>
              <a:t>Как оформить электронный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itchFamily="34" charset="0"/>
                <a:ea typeface="Source Sans Pro Light" pitchFamily="34" charset="0"/>
              </a:rPr>
              <a:t>сертификат для приобретения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Light" pitchFamily="34" charset="0"/>
                <a:ea typeface="Source Sans Pro Light" pitchFamily="34" charset="0"/>
              </a:rPr>
              <a:t>ТСР самостоятельно?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Light" pitchFamily="34" charset="0"/>
              <a:ea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584139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533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/>
          <a:stretch/>
        </p:blipFill>
        <p:spPr bwMode="auto">
          <a:xfrm>
            <a:off x="179511" y="116632"/>
            <a:ext cx="499494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58" y="1988840"/>
            <a:ext cx="5176401" cy="332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1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533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60" y="31459"/>
            <a:ext cx="3739756" cy="1939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/>
          <a:stretch/>
        </p:blipFill>
        <p:spPr bwMode="auto">
          <a:xfrm>
            <a:off x="0" y="31007"/>
            <a:ext cx="4751512" cy="291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492104" cy="288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7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038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533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" y="28287"/>
            <a:ext cx="53340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182" y1="66998" x2="69481" y2="90074"/>
                        <a14:foregroundMark x1="74675" y1="71216" x2="75974" y2="89330"/>
                        <a14:foregroundMark x1="37662" y1="82630" x2="33766" y2="92804"/>
                        <a14:foregroundMark x1="7143" y1="91315" x2="3896" y2="91315"/>
                        <a14:foregroundMark x1="22078" y1="84615" x2="2597" y2="91563"/>
                        <a14:foregroundMark x1="5195" y1="91563" x2="34416" y2="91563"/>
                        <a14:foregroundMark x1="12987" y1="87345" x2="14935" y2="89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7932"/>
            <a:ext cx="926042" cy="24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33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23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1339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5691336" cy="365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8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68"/>
          <a:stretch/>
        </p:blipFill>
        <p:spPr bwMode="auto">
          <a:xfrm>
            <a:off x="35496" y="116632"/>
            <a:ext cx="5314464" cy="8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57752"/>
            <a:ext cx="6659444" cy="428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600" y1="40222" x2="68612" y2="42444"/>
                        <a14:foregroundMark x1="71630" y1="47333" x2="71630" y2="5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2274707" cy="20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Нажимаем на кнопку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«Отправить заявление»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4968552" cy="22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2880320" cy="4600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2048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2B4C"/>
                </a:solidFill>
                <a:latin typeface="Calibri Light" pitchFamily="34" charset="0"/>
                <a:cs typeface="Calibri Light" pitchFamily="34" charset="0"/>
              </a:rPr>
              <a:t>https://esia.gosuslugi.ru/login/</a:t>
            </a:r>
            <a:endParaRPr lang="ru-RU" b="1" dirty="0">
              <a:solidFill>
                <a:srgbClr val="F12B4C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" t="5001" r="57900" b="60963"/>
          <a:stretch/>
        </p:blipFill>
        <p:spPr bwMode="auto">
          <a:xfrm>
            <a:off x="107505" y="116632"/>
            <a:ext cx="4176464" cy="130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67193"/>
            <a:ext cx="5703808" cy="2209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49031" y="1028522"/>
            <a:ext cx="902005" cy="232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57964" y="1467193"/>
            <a:ext cx="792088" cy="171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94406" y="2527284"/>
            <a:ext cx="288032" cy="324036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702364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259632" y="4581128"/>
            <a:ext cx="356494" cy="303611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19872" y="1196752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7860" y="3415456"/>
            <a:ext cx="325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Из предложенных вариантов выбрать      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Calibri Light" pitchFamily="34" charset="0"/>
              </a:rPr>
              <a:t>« Получить или компенсировать ТСР»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7"/>
          <a:stretch/>
        </p:blipFill>
        <p:spPr bwMode="auto">
          <a:xfrm>
            <a:off x="2665512" y="722142"/>
            <a:ext cx="5324475" cy="3939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3" r="24711" b="78368"/>
          <a:stretch/>
        </p:blipFill>
        <p:spPr bwMode="auto">
          <a:xfrm>
            <a:off x="0" y="0"/>
            <a:ext cx="1011504" cy="93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886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Нажимаем на кнопку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Calibri Light" pitchFamily="34" charset="0"/>
              </a:rPr>
              <a:t>«Начать»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58" y="4581128"/>
            <a:ext cx="5256584" cy="150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2" y="0"/>
            <a:ext cx="52482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40653"/>
            <a:ext cx="4752528" cy="305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1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2773" r="100000">
                        <a14:backgroundMark x1="98151" y1="21739" x2="90252" y2="20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32"/>
          <a:stretch/>
        </p:blipFill>
        <p:spPr bwMode="auto">
          <a:xfrm>
            <a:off x="-2581739" y="1268760"/>
            <a:ext cx="44867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2" b="62953"/>
          <a:stretch/>
        </p:blipFill>
        <p:spPr bwMode="auto">
          <a:xfrm>
            <a:off x="0" y="-7949"/>
            <a:ext cx="5602116" cy="19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894152"/>
            <a:ext cx="5411877" cy="34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28826"/>
            <a:ext cx="5762269" cy="210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4024"/>
            <a:ext cx="5478016" cy="352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8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7393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52" y="1465949"/>
            <a:ext cx="5944660" cy="382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1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1674773" cy="21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5"/>
          <a:stretch/>
        </p:blipFill>
        <p:spPr bwMode="auto">
          <a:xfrm>
            <a:off x="21428" y="116632"/>
            <a:ext cx="5660937" cy="80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45451"/>
            <a:ext cx="693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rPr>
              <a:t>Нажимаем на кнопку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itchFamily="34" charset="0"/>
                <a:cs typeface="Calibri Light" pitchFamily="34" charset="0"/>
              </a:rPr>
              <a:t>«Перейти к заявлению»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7"/>
          <a:stretch/>
        </p:blipFill>
        <p:spPr bwMode="auto">
          <a:xfrm>
            <a:off x="2051720" y="707116"/>
            <a:ext cx="4536504" cy="4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44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 оформить электронный сертификат для приобретения ТСР самостоятельно?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оформить электронный сертификат для приобретения ТСР самостоятельно?</dc:title>
  <dc:creator>Res100</dc:creator>
  <cp:lastModifiedBy>Res100</cp:lastModifiedBy>
  <cp:revision>88</cp:revision>
  <dcterms:created xsi:type="dcterms:W3CDTF">2023-06-21T09:03:05Z</dcterms:created>
  <dcterms:modified xsi:type="dcterms:W3CDTF">2023-06-22T12:57:11Z</dcterms:modified>
</cp:coreProperties>
</file>